
<file path=[Content_Types].xml><?xml version="1.0" encoding="utf-8"?>
<Types xmlns="http://schemas.openxmlformats.org/package/2006/content-types"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24.xml" Type="http://schemas.openxmlformats.org/officeDocument/2006/relationships/slide" Id="rId2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presProps.xml" Type="http://schemas.openxmlformats.org/officeDocument/2006/relationships/presProps" Id="rId2"/><Relationship Target="slides/slide16.xml" Type="http://schemas.openxmlformats.org/officeDocument/2006/relationships/slide" Id="rId21"/><Relationship Target="theme/theme1.xml" Type="http://schemas.openxmlformats.org/officeDocument/2006/relationships/theme" Id="rId1"/><Relationship Target="slides/slide17.xml" Type="http://schemas.openxmlformats.org/officeDocument/2006/relationships/slide" Id="rId22"/><Relationship Target="slideMasters/slideMaster1.xml" Type="http://schemas.openxmlformats.org/officeDocument/2006/relationships/slideMaster" Id="rId4"/><Relationship Target="slides/slide18.xml" Type="http://schemas.openxmlformats.org/officeDocument/2006/relationships/slide" Id="rId23"/><Relationship Target="tableStyles.xml" Type="http://schemas.openxmlformats.org/officeDocument/2006/relationships/tableStyles" Id="rId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" name="Shape 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" name="Shape 25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9" name="Shape 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4" name="Shape 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9" name="Shape 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4" name="Shape 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9" name="Shape 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4" name="Shape 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9" name="Shape 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4" name="Shape 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9" name="Shape 1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4" name="Shape 1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" name="Shape 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" name="Shape 3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9" name="Shape 1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4" name="Shape 1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9" name="Shape 1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4" name="Shape 1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9" name="Shape 1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" name="Shape 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" name="Shape 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" name="Shape 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" name="Shape 4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" name="Shape 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" name="Shape 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" type="title">
  <p:cSld name="titl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2111123" x="685800"/>
            <a:ext cy="1546474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3786737" x="685800"/>
            <a:ext cy="1046317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x" type="tx">
  <p:cSld name="tx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600200" x="457200"/>
            <a:ext cy="4967574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 indent="-285750" marL="742950">
              <a:defRPr/>
            </a:lvl2pPr>
            <a:lvl3pPr rtl="0" indent="-228600" marL="1143000">
              <a:defRPr/>
            </a:lvl3pPr>
            <a:lvl4pPr rtl="0" indent="-228600" marL="160020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woColTx" type="twoColTx">
  <p:cSld name="twoColTx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600200" x="457200"/>
            <a:ext cy="4967574" cx="3994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600200" x="4692273"/>
            <a:ext cy="4967574" cx="3994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Only" type="titleOnly">
  <p:cSld name="title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CAPTION_ONLY">
  <p:cSld name="CAPTION_ONLY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5875078" x="457200"/>
            <a:ext cy="692693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4pPr>
            <a:lvl5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7pPr>
            <a:lvl8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blank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600200" x="457200"/>
            <a:ext cy="4967574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342900" marL="3429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3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-285750" marL="74295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-228600" marL="114300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-228600" marL="16002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-228600" marL="20574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-228600" marL="25146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-228600" marL="29718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-228600" marL="34290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-228600" marL="38862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4.pn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1.pn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5.pn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0.pn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7.png" Type="http://schemas.openxmlformats.org/officeDocument/2006/relationships/image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23.pn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8.png" Type="http://schemas.openxmlformats.org/officeDocument/2006/relationships/image" Id="rId3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4.pn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6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8.png" Type="http://schemas.openxmlformats.org/officeDocument/2006/relationships/image" Id="rId3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3.pn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21.pn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9.png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22.pn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20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1.pn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5.pn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6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7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" name="Shape 6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" name="Shape 7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" name="Shape 7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3" name="Shape 8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8" name="Shape 8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" name="Shape 9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8" name="Shape 9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3" name="Shape 10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8" name="Shape 10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3" name="Shape 11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" name="Shape 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" name="Shape 2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8" name="Shape 11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3" name="Shape 12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8" name="Shape 12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3" name="Shape 13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8" name="Shape 13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" name="Shape 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" name="Shape 3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" name="Shape 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" name="Shape 3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" name="Shape 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" name="Shape 4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" name="Shape 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" name="Shape 4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" name="Shape 5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" name="Shape 5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" name="Shape 6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